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2" r:id="rId5"/>
    <p:sldId id="263" r:id="rId6"/>
    <p:sldId id="264" r:id="rId7"/>
    <p:sldId id="26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42" userDrawn="1">
          <p15:clr>
            <a:srgbClr val="A4A3A4"/>
          </p15:clr>
        </p15:guide>
        <p15:guide id="4" pos="7038" userDrawn="1">
          <p15:clr>
            <a:srgbClr val="A4A3A4"/>
          </p15:clr>
        </p15:guide>
        <p15:guide id="5" orient="horz" pos="527" userDrawn="1">
          <p15:clr>
            <a:srgbClr val="A4A3A4"/>
          </p15:clr>
        </p15:guide>
        <p15:guide id="6" orient="horz" pos="3770" userDrawn="1">
          <p15:clr>
            <a:srgbClr val="A4A3A4"/>
          </p15:clr>
        </p15:guide>
        <p15:guide id="7" orient="horz" pos="10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909"/>
    <a:srgbClr val="061CE6"/>
    <a:srgbClr val="8D8887"/>
    <a:srgbClr val="F4EFEA"/>
    <a:srgbClr val="2622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7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466" y="62"/>
      </p:cViewPr>
      <p:guideLst>
        <p:guide orient="horz" pos="2160"/>
        <p:guide pos="3840"/>
        <p:guide pos="642"/>
        <p:guide pos="7038"/>
        <p:guide orient="horz" pos="527"/>
        <p:guide orient="horz" pos="3770"/>
        <p:guide orient="horz" pos="10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8E5097-67C8-4902-9498-523160CE5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DF8A1-729C-4961-AB9C-3BC38E2973DC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9D2776-F261-448D-9F0C-ACA4A92D8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9A4F06-DADC-4A52-A520-E5CF0A6E5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617D6-A295-4E3F-98C0-B4051E19A3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631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F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602EE3-40E3-4414-AC3D-7F45007D8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0B2305-682E-4C95-9911-317B8B6D6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40769B-17E5-452E-A1F2-DD9567AE1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DF8A1-729C-4961-AB9C-3BC38E2973DC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E29FC6-8FE7-45D4-9C51-BBE6936967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7B7B1-70C0-4F7C-BFB4-1E280567AA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617D6-A295-4E3F-98C0-B4051E19A3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2420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hyperlink" Target="mailto:yelim10002@naver.com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5CB810-E173-4F66-BCE1-0C3FAFA67A5E}"/>
              </a:ext>
            </a:extLst>
          </p:cNvPr>
          <p:cNvSpPr txBox="1"/>
          <p:nvPr/>
        </p:nvSpPr>
        <p:spPr>
          <a:xfrm>
            <a:off x="2187719" y="2230626"/>
            <a:ext cx="7816563" cy="22775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1200"/>
              </a:spcBef>
            </a:pPr>
            <a:r>
              <a:rPr lang="ko-KR" altLang="en-US" sz="6600" dirty="0">
                <a:solidFill>
                  <a:srgbClr val="8D888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안녕하세요</a:t>
            </a:r>
            <a:r>
              <a:rPr lang="en-US" altLang="ko-KR" sz="6600" dirty="0">
                <a:solidFill>
                  <a:srgbClr val="8D888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</a:p>
          <a:p>
            <a:pPr algn="ctr">
              <a:spcBef>
                <a:spcPts val="1200"/>
              </a:spcBef>
            </a:pPr>
            <a:r>
              <a:rPr lang="en-US" altLang="ko-KR" sz="6600" dirty="0">
                <a:solidFill>
                  <a:srgbClr val="F57909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[</a:t>
            </a:r>
            <a:r>
              <a:rPr lang="en-US" altLang="ko-KR" sz="6600" dirty="0">
                <a:solidFill>
                  <a:srgbClr val="8D888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          </a:t>
            </a:r>
            <a:r>
              <a:rPr lang="en-US" altLang="ko-KR" sz="6600" dirty="0">
                <a:solidFill>
                  <a:srgbClr val="F57909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]</a:t>
            </a:r>
            <a:r>
              <a:rPr lang="en-US" altLang="ko-KR" sz="6600" dirty="0">
                <a:solidFill>
                  <a:srgbClr val="8D888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6600" dirty="0">
                <a:solidFill>
                  <a:srgbClr val="8D888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입니다</a:t>
            </a:r>
            <a:r>
              <a:rPr lang="en-US" altLang="ko-KR" sz="6600" dirty="0">
                <a:solidFill>
                  <a:srgbClr val="8D8887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600" dirty="0">
              <a:solidFill>
                <a:srgbClr val="8D8887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FD85DE-3FCA-433A-860E-B70707F93D71}"/>
              </a:ext>
            </a:extLst>
          </p:cNvPr>
          <p:cNvSpPr txBox="1"/>
          <p:nvPr/>
        </p:nvSpPr>
        <p:spPr>
          <a:xfrm rot="20775830">
            <a:off x="3002813" y="3008159"/>
            <a:ext cx="324159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 err="1">
                <a:solidFill>
                  <a:srgbClr val="061CE6"/>
                </a:solidFill>
                <a:latin typeface="Rage Italic" panose="03070502040507070304" pitchFamily="66" charset="0"/>
                <a:ea typeface="타이포_파피루스 L" panose="02020503020101020101" pitchFamily="18" charset="-127"/>
              </a:rPr>
              <a:t>Yenny</a:t>
            </a:r>
            <a:endParaRPr lang="ko-KR" altLang="en-US" sz="9600" dirty="0">
              <a:solidFill>
                <a:srgbClr val="061CE6"/>
              </a:solidFill>
              <a:latin typeface="Rage Italic" panose="03070502040507070304" pitchFamily="66" charset="0"/>
              <a:ea typeface="타이포_파피루스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064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C05431-4528-4F29-AC0E-ED8CE6CE9AC2}"/>
              </a:ext>
            </a:extLst>
          </p:cNvPr>
          <p:cNvSpPr txBox="1"/>
          <p:nvPr/>
        </p:nvSpPr>
        <p:spPr>
          <a:xfrm>
            <a:off x="931253" y="670560"/>
            <a:ext cx="2853890" cy="707886"/>
          </a:xfrm>
          <a:prstGeom prst="rect">
            <a:avLst/>
          </a:prstGeom>
          <a:noFill/>
        </p:spPr>
        <p:txBody>
          <a:bodyPr wrap="none" rIns="252000" rtlCol="0">
            <a:spAutoFit/>
          </a:bodyPr>
          <a:lstStyle/>
          <a:p>
            <a:r>
              <a:rPr lang="en-US" altLang="ko-KR" sz="4000" dirty="0">
                <a:solidFill>
                  <a:srgbClr val="061C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About me</a:t>
            </a:r>
            <a:endParaRPr lang="ko-KR" altLang="en-US" sz="4000" dirty="0">
              <a:solidFill>
                <a:srgbClr val="061C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C1FA191-64B0-43B5-BDB3-4D6E304D392E}"/>
              </a:ext>
            </a:extLst>
          </p:cNvPr>
          <p:cNvCxnSpPr>
            <a:stCxn id="3" idx="3"/>
          </p:cNvCxnSpPr>
          <p:nvPr/>
        </p:nvCxnSpPr>
        <p:spPr>
          <a:xfrm>
            <a:off x="3785143" y="1024503"/>
            <a:ext cx="7416865" cy="0"/>
          </a:xfrm>
          <a:prstGeom prst="line">
            <a:avLst/>
          </a:prstGeom>
          <a:ln>
            <a:solidFill>
              <a:srgbClr val="F579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56F0E52-A6EF-49B1-AD02-148CABBA7897}"/>
              </a:ext>
            </a:extLst>
          </p:cNvPr>
          <p:cNvGrpSpPr/>
          <p:nvPr/>
        </p:nvGrpSpPr>
        <p:grpSpPr>
          <a:xfrm>
            <a:off x="4768723" y="1596651"/>
            <a:ext cx="2832442" cy="1626471"/>
            <a:chOff x="4591738" y="1969516"/>
            <a:chExt cx="2832442" cy="162647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5E5A994-CB3A-4EE5-B7D3-6778447C58E2}"/>
                </a:ext>
              </a:extLst>
            </p:cNvPr>
            <p:cNvSpPr txBox="1"/>
            <p:nvPr/>
          </p:nvSpPr>
          <p:spPr>
            <a:xfrm>
              <a:off x="4591738" y="1969516"/>
              <a:ext cx="1190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262223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[ </a:t>
              </a:r>
              <a:r>
                <a:rPr lang="en-US" altLang="ko-KR" dirty="0">
                  <a:solidFill>
                    <a:srgbClr val="F57909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Profile</a:t>
              </a:r>
              <a:r>
                <a:rPr lang="en-US" altLang="ko-KR" dirty="0">
                  <a:solidFill>
                    <a:srgbClr val="262223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]</a:t>
              </a:r>
              <a:endParaRPr lang="ko-KR" altLang="en-US" dirty="0">
                <a:solidFill>
                  <a:srgbClr val="262223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6817CAB-6E28-4A40-ADAC-05CFF5399244}"/>
                </a:ext>
              </a:extLst>
            </p:cNvPr>
            <p:cNvSpPr txBox="1"/>
            <p:nvPr/>
          </p:nvSpPr>
          <p:spPr>
            <a:xfrm>
              <a:off x="4591738" y="2338848"/>
              <a:ext cx="2832442" cy="12571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ko-KR" altLang="en-US" sz="16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송예림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</a:t>
              </a: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(Song </a:t>
              </a:r>
              <a:r>
                <a:rPr lang="en-US" altLang="ko-KR" sz="16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Yerim</a:t>
              </a: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)</a:t>
              </a:r>
            </a:p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010.6269.0741</a:t>
              </a:r>
            </a:p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  <a:hlinkClick r:id="rId2"/>
                </a:rPr>
                <a:t>Yelim10002@naver.com</a:t>
              </a:r>
              <a:endPara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ESFJ</a:t>
              </a:r>
              <a:endParaRPr lang="ko-KR" altLang="en-US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72290C9-D5A4-4405-B36F-5091E57D6AB6}"/>
              </a:ext>
            </a:extLst>
          </p:cNvPr>
          <p:cNvGrpSpPr/>
          <p:nvPr/>
        </p:nvGrpSpPr>
        <p:grpSpPr>
          <a:xfrm>
            <a:off x="4768723" y="3370486"/>
            <a:ext cx="5859296" cy="1626471"/>
            <a:chOff x="7030526" y="3949564"/>
            <a:chExt cx="5859296" cy="162647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E51A53A-BBB6-4607-9D25-31828140BE43}"/>
                </a:ext>
              </a:extLst>
            </p:cNvPr>
            <p:cNvSpPr txBox="1"/>
            <p:nvPr/>
          </p:nvSpPr>
          <p:spPr>
            <a:xfrm>
              <a:off x="7030526" y="3949564"/>
              <a:ext cx="15600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262223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[ </a:t>
              </a:r>
              <a:r>
                <a:rPr lang="en-US" altLang="ko-KR" dirty="0">
                  <a:solidFill>
                    <a:srgbClr val="F57909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Education</a:t>
              </a:r>
              <a:r>
                <a:rPr lang="en-US" altLang="ko-KR" dirty="0">
                  <a:solidFill>
                    <a:srgbClr val="262223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]</a:t>
              </a:r>
              <a:endParaRPr lang="ko-KR" altLang="en-US" dirty="0">
                <a:solidFill>
                  <a:srgbClr val="262223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9B70B65-C3AF-4111-A999-BB5F6B736CC3}"/>
                </a:ext>
              </a:extLst>
            </p:cNvPr>
            <p:cNvSpPr txBox="1"/>
            <p:nvPr/>
          </p:nvSpPr>
          <p:spPr>
            <a:xfrm>
              <a:off x="7030526" y="4318896"/>
              <a:ext cx="5859296" cy="12571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2016. 02 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청원여자고등학교 졸업</a:t>
              </a:r>
              <a:endPara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2016. 03 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원주한라대학교 광고영상미디어학부 입학</a:t>
              </a:r>
              <a:endPara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2021. 02 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원주한라대학교 광고영상미디어학부</a:t>
              </a: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(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광고홍보전공</a:t>
              </a: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)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졸업</a:t>
              </a:r>
              <a:endPara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2021. 04 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뚜레쥬르 창업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F6E704B-1DCD-A292-FDB2-CCB0FDC3A3D0}"/>
              </a:ext>
            </a:extLst>
          </p:cNvPr>
          <p:cNvGrpSpPr/>
          <p:nvPr/>
        </p:nvGrpSpPr>
        <p:grpSpPr>
          <a:xfrm>
            <a:off x="8963140" y="1596651"/>
            <a:ext cx="3236768" cy="1921937"/>
            <a:chOff x="8963140" y="1969516"/>
            <a:chExt cx="3236768" cy="192193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1864D61-E88F-4A0C-89E5-631C2BF6DC55}"/>
                </a:ext>
              </a:extLst>
            </p:cNvPr>
            <p:cNvSpPr txBox="1"/>
            <p:nvPr/>
          </p:nvSpPr>
          <p:spPr>
            <a:xfrm>
              <a:off x="8966330" y="2338848"/>
              <a:ext cx="3233578" cy="1552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ko-KR" altLang="en-US" sz="16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강원도간판디자인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우수상</a:t>
              </a:r>
              <a:endPara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박경리문학공원 홍보대사</a:t>
              </a:r>
              <a:endPara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서울</a:t>
              </a: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PR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학회대회 은상</a:t>
              </a:r>
              <a:endPara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(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주</a:t>
              </a: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)</a:t>
              </a:r>
              <a:r>
                <a:rPr lang="ko-KR" altLang="en-US" sz="16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한라홀딩스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광고영상제작</a:t>
              </a:r>
              <a:endParaRPr lang="en-US" altLang="ko-KR" sz="16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marL="285750" indent="-285750">
                <a:lnSpc>
                  <a:spcPct val="120000"/>
                </a:lnSpc>
                <a:buFont typeface="Pretendard Light" panose="02000403000000020004" pitchFamily="50" charset="-127"/>
                <a:buChar char="▪"/>
              </a:pP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(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주</a:t>
              </a:r>
              <a:r>
                <a:rPr lang="en-US" altLang="ko-KR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)</a:t>
              </a:r>
              <a:r>
                <a:rPr lang="ko-KR" altLang="en-US" sz="16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한라홀딩스</a:t>
              </a:r>
              <a:r>
                <a:rPr lang="ko-KR" altLang="en-US" sz="1600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만도 블랙박스 기획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715F2F-7632-46FE-AB7F-0221092EC971}"/>
                </a:ext>
              </a:extLst>
            </p:cNvPr>
            <p:cNvSpPr txBox="1"/>
            <p:nvPr/>
          </p:nvSpPr>
          <p:spPr>
            <a:xfrm>
              <a:off x="8963140" y="1969516"/>
              <a:ext cx="16770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262223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[ </a:t>
              </a:r>
              <a:r>
                <a:rPr lang="en-US" altLang="ko-KR" dirty="0">
                  <a:solidFill>
                    <a:srgbClr val="F57909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Experience</a:t>
              </a:r>
              <a:r>
                <a:rPr lang="en-US" altLang="ko-KR" dirty="0">
                  <a:solidFill>
                    <a:srgbClr val="262223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 ]</a:t>
              </a:r>
              <a:endParaRPr lang="ko-KR" altLang="en-US" dirty="0">
                <a:solidFill>
                  <a:srgbClr val="262223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B0F1EBC-B59E-82DA-AE74-57DFB10EEB7C}"/>
              </a:ext>
            </a:extLst>
          </p:cNvPr>
          <p:cNvSpPr txBox="1"/>
          <p:nvPr/>
        </p:nvSpPr>
        <p:spPr>
          <a:xfrm>
            <a:off x="4768723" y="5064671"/>
            <a:ext cx="104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262223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[ </a:t>
            </a:r>
            <a:r>
              <a:rPr lang="en-US" altLang="ko-KR" dirty="0">
                <a:solidFill>
                  <a:srgbClr val="F57909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Skills</a:t>
            </a:r>
            <a:r>
              <a:rPr lang="en-US" altLang="ko-KR" dirty="0">
                <a:solidFill>
                  <a:srgbClr val="262223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]</a:t>
            </a:r>
            <a:endParaRPr lang="ko-KR" altLang="en-US" dirty="0">
              <a:solidFill>
                <a:srgbClr val="262223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25FB8B1-4139-D99B-95D8-C8F33AD727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6617147" y="5493989"/>
            <a:ext cx="823017" cy="82301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DF36A63-B7DC-0875-B9B7-6BA5B55C95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8458925" y="5542152"/>
            <a:ext cx="740901" cy="740901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712BB73B-65C8-B3FD-24A2-12101C12DA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5725207" y="5527407"/>
            <a:ext cx="755647" cy="755647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67B3BFFF-2436-6352-D619-E70ECBFED8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4842856" y="5527406"/>
            <a:ext cx="755647" cy="755647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B9730712-470C-E36E-CE46-0D760D2191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7560975" y="5527406"/>
            <a:ext cx="740900" cy="74090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47B5D8F5-F075-537E-ADE0-AE06044D2A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84927" y="0"/>
            <a:ext cx="3168981" cy="6858000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DA952E88-9E48-1477-0F93-EAF08BD6B276}"/>
              </a:ext>
            </a:extLst>
          </p:cNvPr>
          <p:cNvSpPr/>
          <p:nvPr/>
        </p:nvSpPr>
        <p:spPr>
          <a:xfrm>
            <a:off x="1023276" y="1947369"/>
            <a:ext cx="2962869" cy="3950487"/>
          </a:xfrm>
          <a:prstGeom prst="rect">
            <a:avLst/>
          </a:prstGeom>
          <a:solidFill>
            <a:srgbClr val="8D88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5318E8F2-E372-F705-AD3E-F4227370068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09" y="1849924"/>
            <a:ext cx="2962868" cy="395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70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9DD772-45F6-4742-837F-0E850D282FA5}"/>
              </a:ext>
            </a:extLst>
          </p:cNvPr>
          <p:cNvSpPr txBox="1"/>
          <p:nvPr/>
        </p:nvSpPr>
        <p:spPr>
          <a:xfrm>
            <a:off x="931253" y="670560"/>
            <a:ext cx="2068419" cy="707886"/>
          </a:xfrm>
          <a:prstGeom prst="rect">
            <a:avLst/>
          </a:prstGeom>
          <a:noFill/>
        </p:spPr>
        <p:txBody>
          <a:bodyPr wrap="none" rIns="252000" rtlCol="0">
            <a:spAutoFit/>
          </a:bodyPr>
          <a:lstStyle/>
          <a:p>
            <a:r>
              <a:rPr lang="en-US" altLang="ko-KR" sz="4000" dirty="0">
                <a:solidFill>
                  <a:srgbClr val="061C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Device</a:t>
            </a:r>
            <a:endParaRPr lang="ko-KR" altLang="en-US" sz="4000" dirty="0">
              <a:solidFill>
                <a:srgbClr val="061C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4E7F1B09-14CF-4F79-B669-BEFEF4B803CE}"/>
              </a:ext>
            </a:extLst>
          </p:cNvPr>
          <p:cNvCxnSpPr>
            <a:stCxn id="2" idx="3"/>
          </p:cNvCxnSpPr>
          <p:nvPr/>
        </p:nvCxnSpPr>
        <p:spPr>
          <a:xfrm>
            <a:off x="2999672" y="1024503"/>
            <a:ext cx="8202336" cy="0"/>
          </a:xfrm>
          <a:prstGeom prst="line">
            <a:avLst/>
          </a:prstGeom>
          <a:ln>
            <a:solidFill>
              <a:srgbClr val="F579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0EECED0C-59CF-4B90-B12C-0D1FDD79E993}"/>
              </a:ext>
            </a:extLst>
          </p:cNvPr>
          <p:cNvSpPr/>
          <p:nvPr/>
        </p:nvSpPr>
        <p:spPr>
          <a:xfrm>
            <a:off x="1019175" y="1628779"/>
            <a:ext cx="3334354" cy="4356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81E2E1-DBF4-4B60-A82A-31A6C99CB5C7}"/>
              </a:ext>
            </a:extLst>
          </p:cNvPr>
          <p:cNvSpPr txBox="1"/>
          <p:nvPr/>
        </p:nvSpPr>
        <p:spPr>
          <a:xfrm>
            <a:off x="1924605" y="5273439"/>
            <a:ext cx="1522533" cy="370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dirty="0" err="1">
                <a:solidFill>
                  <a:srgbClr val="F57909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Iphone</a:t>
            </a:r>
            <a:r>
              <a:rPr lang="en-US" altLang="ko-KR" sz="1600" dirty="0">
                <a:solidFill>
                  <a:srgbClr val="F57909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12 pro</a:t>
            </a:r>
            <a:endParaRPr lang="ko-KR" altLang="en-US" sz="1600" dirty="0">
              <a:solidFill>
                <a:srgbClr val="F57909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35AF012-60A5-4556-9814-D18206FAF696}"/>
              </a:ext>
            </a:extLst>
          </p:cNvPr>
          <p:cNvSpPr/>
          <p:nvPr/>
        </p:nvSpPr>
        <p:spPr>
          <a:xfrm>
            <a:off x="4428823" y="1628778"/>
            <a:ext cx="3334354" cy="4356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3201EA6-4F20-40FA-9598-209E46B415D1}"/>
              </a:ext>
            </a:extLst>
          </p:cNvPr>
          <p:cNvSpPr/>
          <p:nvPr/>
        </p:nvSpPr>
        <p:spPr>
          <a:xfrm>
            <a:off x="7838471" y="1628776"/>
            <a:ext cx="3334354" cy="4356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D6F3F24-B8C3-D0BB-93FF-C56412D34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154" y="1951500"/>
            <a:ext cx="2470419" cy="2955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C610023-5C49-74F4-DFCC-A618030F1CB4}"/>
              </a:ext>
            </a:extLst>
          </p:cNvPr>
          <p:cNvSpPr txBox="1"/>
          <p:nvPr/>
        </p:nvSpPr>
        <p:spPr>
          <a:xfrm>
            <a:off x="5618168" y="5273439"/>
            <a:ext cx="1023614" cy="3707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600" dirty="0" err="1">
                <a:solidFill>
                  <a:srgbClr val="F57909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Ipad</a:t>
            </a:r>
            <a:r>
              <a:rPr lang="en-US" altLang="ko-KR" sz="1600" dirty="0">
                <a:solidFill>
                  <a:srgbClr val="F57909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air3</a:t>
            </a:r>
            <a:endParaRPr lang="ko-KR" altLang="en-US" sz="1600" dirty="0">
              <a:solidFill>
                <a:srgbClr val="F57909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74288F-8AF3-66F2-5B1E-F2FE077FF28D}"/>
              </a:ext>
            </a:extLst>
          </p:cNvPr>
          <p:cNvSpPr txBox="1"/>
          <p:nvPr/>
        </p:nvSpPr>
        <p:spPr>
          <a:xfrm>
            <a:off x="7986642" y="5220449"/>
            <a:ext cx="2929969" cy="6662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600" b="1" dirty="0">
                <a:solidFill>
                  <a:srgbClr val="F57909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삼성</a:t>
            </a:r>
            <a:r>
              <a:rPr lang="ko-KR" altLang="en-US" sz="1600" b="1" i="0" dirty="0">
                <a:solidFill>
                  <a:srgbClr val="F57909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노트북 </a:t>
            </a:r>
            <a:r>
              <a:rPr lang="en-US" altLang="ko-KR" sz="1600" b="1" i="0" dirty="0">
                <a:solidFill>
                  <a:srgbClr val="F57909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7 Force 39.6cm/ i5</a:t>
            </a:r>
          </a:p>
          <a:p>
            <a:pPr>
              <a:lnSpc>
                <a:spcPct val="120000"/>
              </a:lnSpc>
            </a:pPr>
            <a:r>
              <a:rPr lang="en-US" altLang="ko-KR" sz="1600" b="1" i="0" dirty="0">
                <a:solidFill>
                  <a:srgbClr val="F57909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256GB SSD</a:t>
            </a:r>
            <a:endParaRPr lang="ko-KR" altLang="en-US" sz="1600" dirty="0">
              <a:solidFill>
                <a:srgbClr val="F57909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59050F1-1356-49E0-B7F3-B6B6BC22C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437" y="1910643"/>
            <a:ext cx="3080931" cy="3080931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7B8ED195-6837-BED4-5E9B-EEDCE9E5D4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398" y="2067959"/>
            <a:ext cx="2682472" cy="276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627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9DD772-45F6-4742-837F-0E850D282FA5}"/>
              </a:ext>
            </a:extLst>
          </p:cNvPr>
          <p:cNvSpPr txBox="1"/>
          <p:nvPr/>
        </p:nvSpPr>
        <p:spPr>
          <a:xfrm>
            <a:off x="931253" y="670560"/>
            <a:ext cx="3023809" cy="707886"/>
          </a:xfrm>
          <a:prstGeom prst="rect">
            <a:avLst/>
          </a:prstGeom>
          <a:noFill/>
        </p:spPr>
        <p:txBody>
          <a:bodyPr wrap="none" rIns="252000" rtlCol="0">
            <a:spAutoFit/>
          </a:bodyPr>
          <a:lstStyle/>
          <a:p>
            <a:r>
              <a:rPr lang="en-US" altLang="ko-KR" sz="4000" dirty="0" err="1">
                <a:solidFill>
                  <a:srgbClr val="061C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Hobby</a:t>
            </a:r>
            <a:r>
              <a:rPr lang="en-US" altLang="ko-KR" sz="2400" dirty="0" err="1">
                <a:solidFill>
                  <a:srgbClr val="061C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_music</a:t>
            </a:r>
            <a:endParaRPr lang="ko-KR" altLang="en-US" sz="2400" dirty="0">
              <a:solidFill>
                <a:srgbClr val="061C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4E7F1B09-14CF-4F79-B669-BEFEF4B803CE}"/>
              </a:ext>
            </a:extLst>
          </p:cNvPr>
          <p:cNvCxnSpPr>
            <a:stCxn id="2" idx="3"/>
          </p:cNvCxnSpPr>
          <p:nvPr/>
        </p:nvCxnSpPr>
        <p:spPr>
          <a:xfrm>
            <a:off x="3955062" y="1024503"/>
            <a:ext cx="7246946" cy="0"/>
          </a:xfrm>
          <a:prstGeom prst="line">
            <a:avLst/>
          </a:prstGeom>
          <a:ln>
            <a:solidFill>
              <a:srgbClr val="F579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124C0229-8CEA-E560-2F59-CD1BD57D5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784" y="2067944"/>
            <a:ext cx="3373963" cy="332917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A152D3A-E25C-02BC-AE01-65E3F374BA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292" y="2384497"/>
            <a:ext cx="3373963" cy="332917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BC8C7D8-5091-DF62-E2F8-DB3756E5CF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588" y="2701051"/>
            <a:ext cx="3329175" cy="33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543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9DD772-45F6-4742-837F-0E850D282FA5}"/>
              </a:ext>
            </a:extLst>
          </p:cNvPr>
          <p:cNvSpPr txBox="1"/>
          <p:nvPr/>
        </p:nvSpPr>
        <p:spPr>
          <a:xfrm>
            <a:off x="931253" y="670560"/>
            <a:ext cx="3108768" cy="707886"/>
          </a:xfrm>
          <a:prstGeom prst="rect">
            <a:avLst/>
          </a:prstGeom>
          <a:noFill/>
        </p:spPr>
        <p:txBody>
          <a:bodyPr wrap="none" rIns="252000" rtlCol="0">
            <a:spAutoFit/>
          </a:bodyPr>
          <a:lstStyle/>
          <a:p>
            <a:r>
              <a:rPr lang="en-US" altLang="ko-KR" sz="4000" dirty="0">
                <a:solidFill>
                  <a:srgbClr val="061C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What I like</a:t>
            </a:r>
            <a:endParaRPr lang="ko-KR" altLang="en-US" sz="4000" dirty="0">
              <a:solidFill>
                <a:srgbClr val="061C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4E7F1B09-14CF-4F79-B669-BEFEF4B803CE}"/>
              </a:ext>
            </a:extLst>
          </p:cNvPr>
          <p:cNvCxnSpPr>
            <a:stCxn id="2" idx="3"/>
          </p:cNvCxnSpPr>
          <p:nvPr/>
        </p:nvCxnSpPr>
        <p:spPr>
          <a:xfrm>
            <a:off x="4040021" y="1024503"/>
            <a:ext cx="7161987" cy="0"/>
          </a:xfrm>
          <a:prstGeom prst="line">
            <a:avLst/>
          </a:prstGeom>
          <a:ln>
            <a:solidFill>
              <a:srgbClr val="F579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EAC0EA5-91FB-0153-193C-439C26734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304" y="2292450"/>
            <a:ext cx="5185392" cy="259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805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A1F0F44-0390-3E83-AC2D-3ED476DB99AC}"/>
              </a:ext>
            </a:extLst>
          </p:cNvPr>
          <p:cNvSpPr txBox="1"/>
          <p:nvPr/>
        </p:nvSpPr>
        <p:spPr>
          <a:xfrm>
            <a:off x="3116061" y="2812850"/>
            <a:ext cx="60456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b="0" i="0" dirty="0">
                <a:solidFill>
                  <a:srgbClr val="061CE6"/>
                </a:solidFill>
                <a:effectLst/>
                <a:latin typeface="타이포_파피루스 L" panose="02020503020101020101" pitchFamily="18" charset="-127"/>
                <a:ea typeface="타이포_파피루스 L" panose="02020503020101020101" pitchFamily="18" charset="-127"/>
              </a:rPr>
              <a:t>상상할 수 없는 꿈을 꾸고 있다면</a:t>
            </a:r>
            <a:r>
              <a:rPr lang="en-US" altLang="ko-KR" sz="4800" b="0" i="0" dirty="0">
                <a:solidFill>
                  <a:srgbClr val="061CE6"/>
                </a:solidFill>
                <a:effectLst/>
                <a:latin typeface="타이포_파피루스 L" panose="02020503020101020101" pitchFamily="18" charset="-127"/>
                <a:ea typeface="타이포_파피루스 L" panose="02020503020101020101" pitchFamily="18" charset="-127"/>
              </a:rPr>
              <a:t>, </a:t>
            </a:r>
            <a:br>
              <a:rPr lang="ko-KR" altLang="en-US" sz="4800" dirty="0">
                <a:solidFill>
                  <a:srgbClr val="061CE6"/>
                </a:solidFill>
                <a:latin typeface="타이포_파피루스 L" panose="02020503020101020101" pitchFamily="18" charset="-127"/>
                <a:ea typeface="타이포_파피루스 L" panose="02020503020101020101" pitchFamily="18" charset="-127"/>
              </a:rPr>
            </a:br>
            <a:r>
              <a:rPr lang="ko-KR" altLang="en-US" sz="4800" b="0" i="0" dirty="0">
                <a:solidFill>
                  <a:srgbClr val="061CE6"/>
                </a:solidFill>
                <a:effectLst/>
                <a:latin typeface="타이포_파피루스 L" panose="02020503020101020101" pitchFamily="18" charset="-127"/>
                <a:ea typeface="타이포_파피루스 L" panose="02020503020101020101" pitchFamily="18" charset="-127"/>
              </a:rPr>
              <a:t>상상할 수 없는 노력을 해라</a:t>
            </a:r>
            <a:r>
              <a:rPr lang="en-US" altLang="ko-KR" sz="4800" b="0" i="0" dirty="0">
                <a:solidFill>
                  <a:srgbClr val="061CE6"/>
                </a:solidFill>
                <a:effectLst/>
                <a:latin typeface="타이포_파피루스 L" panose="02020503020101020101" pitchFamily="18" charset="-127"/>
                <a:ea typeface="타이포_파피루스 L" panose="02020503020101020101" pitchFamily="18" charset="-127"/>
              </a:rPr>
              <a:t>.</a:t>
            </a:r>
            <a:endParaRPr lang="ko-KR" altLang="en-US" sz="4800" dirty="0">
              <a:solidFill>
                <a:srgbClr val="061CE6"/>
              </a:solidFill>
              <a:latin typeface="타이포_파피루스 L" panose="02020503020101020101" pitchFamily="18" charset="-127"/>
              <a:ea typeface="타이포_파피루스 L" panose="020205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E9026F-592E-3F3D-1674-A0155ADA5D2C}"/>
              </a:ext>
            </a:extLst>
          </p:cNvPr>
          <p:cNvSpPr txBox="1"/>
          <p:nvPr/>
        </p:nvSpPr>
        <p:spPr>
          <a:xfrm>
            <a:off x="8913180" y="2588529"/>
            <a:ext cx="106532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0" dirty="0">
                <a:solidFill>
                  <a:srgbClr val="F57909"/>
                </a:solidFill>
                <a:latin typeface="Mapo애민" panose="02000500000000000000" pitchFamily="2" charset="-127"/>
                <a:ea typeface="Mapo애민" panose="02000500000000000000" pitchFamily="2" charset="-127"/>
              </a:rPr>
              <a:t>”</a:t>
            </a:r>
            <a:endParaRPr lang="ko-KR" altLang="en-US" sz="11000" dirty="0">
              <a:solidFill>
                <a:srgbClr val="F57909"/>
              </a:solidFill>
              <a:latin typeface="Mapo애민" panose="02000500000000000000" pitchFamily="2" charset="-127"/>
              <a:ea typeface="Mapo애민" panose="020005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F99BCB-799A-4897-7D8E-AB57E169884D}"/>
              </a:ext>
            </a:extLst>
          </p:cNvPr>
          <p:cNvSpPr txBox="1"/>
          <p:nvPr/>
        </p:nvSpPr>
        <p:spPr>
          <a:xfrm>
            <a:off x="2166151" y="2467996"/>
            <a:ext cx="126950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0" dirty="0">
                <a:solidFill>
                  <a:srgbClr val="F57909"/>
                </a:solidFill>
                <a:latin typeface="Mapo애민" panose="02000500000000000000" pitchFamily="2" charset="-127"/>
                <a:ea typeface="Mapo애민" panose="02000500000000000000" pitchFamily="2" charset="-127"/>
              </a:rPr>
              <a:t>“</a:t>
            </a:r>
            <a:endParaRPr lang="ko-KR" altLang="en-US" sz="11000" dirty="0">
              <a:solidFill>
                <a:srgbClr val="F5790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417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A5CB810-E173-4F66-BCE1-0C3FAFA67A5E}"/>
              </a:ext>
            </a:extLst>
          </p:cNvPr>
          <p:cNvSpPr txBox="1"/>
          <p:nvPr/>
        </p:nvSpPr>
        <p:spPr>
          <a:xfrm>
            <a:off x="3866064" y="2537969"/>
            <a:ext cx="445987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1200"/>
              </a:spcBef>
            </a:pPr>
            <a:r>
              <a:rPr lang="ko-KR" altLang="en-US" sz="6600" dirty="0">
                <a:solidFill>
                  <a:srgbClr val="061C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감사합니다</a:t>
            </a:r>
            <a:r>
              <a:rPr lang="en-US" altLang="ko-KR" sz="6600" dirty="0">
                <a:solidFill>
                  <a:srgbClr val="061C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600" dirty="0">
              <a:solidFill>
                <a:srgbClr val="061C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C11DA-5C1A-4BFC-A025-B43EF5693A6C}"/>
              </a:ext>
            </a:extLst>
          </p:cNvPr>
          <p:cNvSpPr txBox="1"/>
          <p:nvPr/>
        </p:nvSpPr>
        <p:spPr>
          <a:xfrm>
            <a:off x="4906523" y="3882752"/>
            <a:ext cx="2378958" cy="400110"/>
          </a:xfrm>
          <a:prstGeom prst="rect">
            <a:avLst/>
          </a:prstGeom>
          <a:solidFill>
            <a:srgbClr val="F57909"/>
          </a:solidFill>
        </p:spPr>
        <p:txBody>
          <a:bodyPr wrap="none" lIns="108000" rIns="108000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F4EFEA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멀티캠퍼스</a:t>
            </a:r>
            <a:r>
              <a:rPr lang="en-US" altLang="ko-KR" sz="2000" dirty="0">
                <a:solidFill>
                  <a:srgbClr val="F4EFEA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_</a:t>
            </a:r>
            <a:r>
              <a:rPr lang="ko-KR" altLang="en-US" sz="2000" dirty="0" err="1">
                <a:solidFill>
                  <a:srgbClr val="F4EFEA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송예림</a:t>
            </a:r>
            <a:endParaRPr lang="ko-KR" altLang="en-US" sz="2000" dirty="0">
              <a:solidFill>
                <a:srgbClr val="F4EFEA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6645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119</Words>
  <Application>Microsoft Office PowerPoint</Application>
  <PresentationFormat>와이드스크린</PresentationFormat>
  <Paragraphs>33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Mapo애민</vt:lpstr>
      <vt:lpstr>Pretendard Light</vt:lpstr>
      <vt:lpstr>나눔스퀘어_ac Bold</vt:lpstr>
      <vt:lpstr>맑은 고딕</vt:lpstr>
      <vt:lpstr>배달의민족 도현</vt:lpstr>
      <vt:lpstr>타이포_파피루스 L</vt:lpstr>
      <vt:lpstr>Arial</vt:lpstr>
      <vt:lpstr>Rage Italic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국도리</dc:creator>
  <cp:lastModifiedBy>송 예림</cp:lastModifiedBy>
  <cp:revision>16</cp:revision>
  <dcterms:created xsi:type="dcterms:W3CDTF">2022-02-26T12:14:08Z</dcterms:created>
  <dcterms:modified xsi:type="dcterms:W3CDTF">2022-09-15T08:02:20Z</dcterms:modified>
</cp:coreProperties>
</file>

<file path=docProps/thumbnail.jpeg>
</file>